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27" r:id="rId4"/>
    <p:sldId id="335" r:id="rId5"/>
    <p:sldId id="332" r:id="rId6"/>
    <p:sldId id="334" r:id="rId7"/>
    <p:sldId id="336" r:id="rId8"/>
    <p:sldId id="330" r:id="rId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F99"/>
    <a:srgbClr val="EDCBE8"/>
    <a:srgbClr val="FFCCCC"/>
    <a:srgbClr val="CCCCFF"/>
    <a:srgbClr val="FF6699"/>
    <a:srgbClr val="FFFFCC"/>
    <a:srgbClr val="FFCCFF"/>
    <a:srgbClr val="CC99FF"/>
    <a:srgbClr val="A466E1"/>
    <a:srgbClr val="115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52" autoAdjust="0"/>
  </p:normalViewPr>
  <p:slideViewPr>
    <p:cSldViewPr snapToGrid="0" showGuides="1">
      <p:cViewPr varScale="1">
        <p:scale>
          <a:sx n="83" d="100"/>
          <a:sy n="83" d="100"/>
        </p:scale>
        <p:origin x="566" y="72"/>
      </p:cViewPr>
      <p:guideLst>
        <p:guide orient="horz" pos="1139"/>
        <p:guide pos="4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81C637-5935-4183-8D4A-C922B441FD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69FB07-63B9-4BA5-8132-D69B436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2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6E0F1D-EBFD-4A48-83EE-11ED9E87F05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F5BF6D3-C2A5-4F1D-8990-8F2265F68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7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3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9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0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2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5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6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27" y="5946721"/>
            <a:ext cx="2611088" cy="7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9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7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6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8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8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7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FD86-B997-4379-801B-6435891276FD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8FB2-68E6-4743-99B9-4C86D0670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printsolution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printsolution.co.uk/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077" y="3151350"/>
            <a:ext cx="6377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How to Win and Grow Clients Using </a:t>
            </a:r>
            <a:br>
              <a:rPr lang="en-GB" sz="2800" dirty="0">
                <a:latin typeface="Century Gothic" panose="020B0502020202020204" pitchFamily="34" charset="0"/>
              </a:rPr>
            </a:br>
            <a:r>
              <a:rPr lang="en-GB" sz="2800" dirty="0">
                <a:latin typeface="Century Gothic" panose="020B0502020202020204" pitchFamily="34" charset="0"/>
              </a:rPr>
              <a:t>Private Branded Storefronts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04421" y="5903259"/>
            <a:ext cx="2887579" cy="95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05495" y="4546289"/>
            <a:ext cx="3961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Presented by:</a:t>
            </a:r>
          </a:p>
          <a:p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David Whiteley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Flex4 – Stand P130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  <a:hlinkClick r:id="rId3"/>
              </a:rPr>
              <a:t>www.onlineprintsolution.co.uk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67" y="1389731"/>
            <a:ext cx="4063668" cy="11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720" y="345208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079" y="1302913"/>
            <a:ext cx="4407873" cy="4199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a Private Branded Storefront?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Printer Benefits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Winning New Clients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Selecting a Supplier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Find Out more 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757193-855E-4351-A384-D3E78C3B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99" y="1429374"/>
            <a:ext cx="3612510" cy="39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263" y="366064"/>
            <a:ext cx="5830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What is a Private Branded Storefront?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994" y="1180810"/>
            <a:ext cx="288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115F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referred to as: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5C82F-6A9F-4468-87CC-F5DCE2F163BC}"/>
              </a:ext>
            </a:extLst>
          </p:cNvPr>
          <p:cNvSpPr/>
          <p:nvPr/>
        </p:nvSpPr>
        <p:spPr>
          <a:xfrm>
            <a:off x="567811" y="1638343"/>
            <a:ext cx="3644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Web to Print Storefront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Client Storefront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Web Portal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E6005-EB63-49C6-BA94-5E5255B01322}"/>
              </a:ext>
            </a:extLst>
          </p:cNvPr>
          <p:cNvSpPr txBox="1"/>
          <p:nvPr/>
        </p:nvSpPr>
        <p:spPr>
          <a:xfrm>
            <a:off x="616448" y="2792352"/>
            <a:ext cx="28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15F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usually include: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75031-9E2D-46D5-9758-23930B9BCCA1}"/>
              </a:ext>
            </a:extLst>
          </p:cNvPr>
          <p:cNvSpPr/>
          <p:nvPr/>
        </p:nvSpPr>
        <p:spPr>
          <a:xfrm>
            <a:off x="564562" y="3317991"/>
            <a:ext cx="4026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Private (Login needed)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C254B-12FB-4BAF-855E-3E1B40F2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396" y="1773436"/>
            <a:ext cx="6145919" cy="35281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B0BBC5-A226-4101-A4CE-1687A8EA8807}"/>
              </a:ext>
            </a:extLst>
          </p:cNvPr>
          <p:cNvSpPr/>
          <p:nvPr/>
        </p:nvSpPr>
        <p:spPr>
          <a:xfrm>
            <a:off x="564562" y="3629278"/>
            <a:ext cx="4026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Branded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Client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Web to Print Templates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Print Call-Offs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Online Ordering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Stock &amp; Budget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Approval Workflow</a:t>
            </a:r>
          </a:p>
        </p:txBody>
      </p:sp>
    </p:spTree>
    <p:extLst>
      <p:ext uri="{BB962C8B-B14F-4D97-AF65-F5344CB8AC3E}">
        <p14:creationId xmlns:p14="http://schemas.microsoft.com/office/powerpoint/2010/main" val="1856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 bldLvl="5"/>
      <p:bldP spid="12" grpId="0"/>
      <p:bldP spid="13" grpId="0"/>
      <p:bldP spid="15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25C82F-6A9F-4468-87CC-F5DCE2F163BC}"/>
              </a:ext>
            </a:extLst>
          </p:cNvPr>
          <p:cNvSpPr/>
          <p:nvPr/>
        </p:nvSpPr>
        <p:spPr>
          <a:xfrm>
            <a:off x="585075" y="1087178"/>
            <a:ext cx="538284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Win new clients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EBAF7-E947-415E-9DDB-BBC498433723}"/>
              </a:ext>
            </a:extLst>
          </p:cNvPr>
          <p:cNvSpPr txBox="1"/>
          <p:nvPr/>
        </p:nvSpPr>
        <p:spPr>
          <a:xfrm>
            <a:off x="600263" y="366064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Storefront Benefits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B87E916-661B-4289-936D-4CF5C712E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21" y="1493820"/>
            <a:ext cx="4155265" cy="33754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75E319-39F0-4702-85FA-A1CCFB7CB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46" y="1501242"/>
            <a:ext cx="4971679" cy="341080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76ED91B-BBCF-40C2-AB1A-834DA6F54529}"/>
              </a:ext>
            </a:extLst>
          </p:cNvPr>
          <p:cNvSpPr/>
          <p:nvPr/>
        </p:nvSpPr>
        <p:spPr>
          <a:xfrm>
            <a:off x="585075" y="4764248"/>
            <a:ext cx="538284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Integration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2012F2-0145-40D6-9B9C-E5AFBD7A3FAE}"/>
              </a:ext>
            </a:extLst>
          </p:cNvPr>
          <p:cNvSpPr/>
          <p:nvPr/>
        </p:nvSpPr>
        <p:spPr>
          <a:xfrm>
            <a:off x="585075" y="1544383"/>
            <a:ext cx="5382845" cy="326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Turn Artwork Into Editable Templates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Easy client re-ordering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Improve customer retention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Efficient enquiry / order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Improved administration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Reduced Pre-Press 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Improved cashflow</a:t>
            </a:r>
          </a:p>
        </p:txBody>
      </p:sp>
    </p:spTree>
    <p:extLst>
      <p:ext uri="{BB962C8B-B14F-4D97-AF65-F5344CB8AC3E}">
        <p14:creationId xmlns:p14="http://schemas.microsoft.com/office/powerpoint/2010/main" val="10092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992" y="366064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Winning New Clients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5C82F-6A9F-4468-87CC-F5DCE2F163BC}"/>
              </a:ext>
            </a:extLst>
          </p:cNvPr>
          <p:cNvSpPr/>
          <p:nvPr/>
        </p:nvSpPr>
        <p:spPr>
          <a:xfrm>
            <a:off x="577111" y="1617837"/>
            <a:ext cx="6745272" cy="326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Brand Protection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Reduced Print Procurement Costs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Efficient Print Procurement Processes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Budgetary Control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Improved Staff Administration in Multiple Location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More Effective Marketing Activity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Reduced Print Stockholding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37050-1357-42BA-A69C-DEC640C5951E}"/>
              </a:ext>
            </a:extLst>
          </p:cNvPr>
          <p:cNvSpPr txBox="1"/>
          <p:nvPr/>
        </p:nvSpPr>
        <p:spPr>
          <a:xfrm>
            <a:off x="609994" y="1180810"/>
            <a:ext cx="191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115F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Sales Points: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416E7-6A04-4EAC-A6E9-3342B11C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63" y="1799870"/>
            <a:ext cx="4292506" cy="28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263" y="366064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Selecting a Supplier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5C82F-6A9F-4468-87CC-F5DCE2F163BC}"/>
              </a:ext>
            </a:extLst>
          </p:cNvPr>
          <p:cNvSpPr/>
          <p:nvPr/>
        </p:nvSpPr>
        <p:spPr>
          <a:xfrm>
            <a:off x="590537" y="1081650"/>
            <a:ext cx="456512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Web to Print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6519C-9CE8-4656-B89D-B114D9C7C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51" y="3342482"/>
            <a:ext cx="5916878" cy="2863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837B6B-CA04-4CDE-8A86-8D9613C8D0BF}"/>
              </a:ext>
            </a:extLst>
          </p:cNvPr>
          <p:cNvSpPr/>
          <p:nvPr/>
        </p:nvSpPr>
        <p:spPr>
          <a:xfrm>
            <a:off x="6384980" y="1081650"/>
            <a:ext cx="5248463" cy="234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Upgrade Path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Bespoke Development &amp; Integration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Sales / Demo Support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 &amp; User Documentation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Helpdesk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E3A3C-08D4-4A5A-B6D9-A9E72A97E678}"/>
              </a:ext>
            </a:extLst>
          </p:cNvPr>
          <p:cNvSpPr/>
          <p:nvPr/>
        </p:nvSpPr>
        <p:spPr>
          <a:xfrm>
            <a:off x="590536" y="1519569"/>
            <a:ext cx="4565123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Technology Platform Used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Single Solution – B2C &amp; B2B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Flexible Template Editing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Depth of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3640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6" grpId="0" build="p" bldLvl="5"/>
      <p:bldP spid="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807" y="345211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Find Out More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606" y="1158777"/>
            <a:ext cx="6618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Tx/>
              <a:buChar char="-"/>
            </a:pPr>
            <a:r>
              <a:rPr lang="en-GB" sz="2000" dirty="0"/>
              <a:t>Slides</a:t>
            </a:r>
          </a:p>
          <a:p>
            <a:pPr marL="742950" lvl="1" indent="-285750">
              <a:buFontTx/>
              <a:buChar char="-"/>
            </a:pPr>
            <a:r>
              <a:rPr lang="en-GB" sz="2000" dirty="0"/>
              <a:t>How to Sell Storefronts Guide (Coming Soon)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Visit </a:t>
            </a:r>
            <a:r>
              <a:rPr lang="en-GB" sz="2000" dirty="0">
                <a:hlinkClick r:id="rId3"/>
              </a:rPr>
              <a:t>www.onlineprintsolution.co.uk/resources</a:t>
            </a:r>
            <a:r>
              <a:rPr lang="en-GB" sz="2000" dirty="0"/>
              <a:t>   </a:t>
            </a:r>
          </a:p>
          <a:p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348312" y="4188334"/>
            <a:ext cx="494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Come and see us on Stand P130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D2BA0-C605-412F-A5BF-C94F1699A2F4}"/>
              </a:ext>
            </a:extLst>
          </p:cNvPr>
          <p:cNvSpPr txBox="1"/>
          <p:nvPr/>
        </p:nvSpPr>
        <p:spPr>
          <a:xfrm>
            <a:off x="7101586" y="1130178"/>
            <a:ext cx="4321589" cy="4240841"/>
          </a:xfrm>
          <a:prstGeom prst="rect">
            <a:avLst/>
          </a:prstGeom>
          <a:noFill/>
          <a:ln w="38100">
            <a:solidFill>
              <a:srgbClr val="691F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Enter your business card in our free draw for a chance to win either: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sz="1000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Free Print eCommerce Website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W2P Private Storefront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</a:t>
            </a:r>
            <a:b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free 12 month local search marketing campaign</a:t>
            </a:r>
            <a:br>
              <a:rPr lang="en-GB" dirty="0">
                <a:latin typeface="Century Gothic" panose="020B0502020202020204" pitchFamily="34" charset="0"/>
              </a:rPr>
            </a:br>
            <a:br>
              <a:rPr lang="en-GB" sz="1000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All entrants receive a free SEO review</a:t>
            </a:r>
          </a:p>
        </p:txBody>
      </p:sp>
    </p:spTree>
    <p:extLst>
      <p:ext uri="{BB962C8B-B14F-4D97-AF65-F5344CB8AC3E}">
        <p14:creationId xmlns:p14="http://schemas.microsoft.com/office/powerpoint/2010/main" val="8207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4929" y="2821348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3020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73206</TotalTime>
  <Words>232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247</cp:revision>
  <cp:lastPrinted>2017-10-10T18:24:27Z</cp:lastPrinted>
  <dcterms:created xsi:type="dcterms:W3CDTF">2017-07-21T13:07:35Z</dcterms:created>
  <dcterms:modified xsi:type="dcterms:W3CDTF">2018-09-17T06:54:56Z</dcterms:modified>
</cp:coreProperties>
</file>